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9" r:id="rId4"/>
    <p:sldId id="258" r:id="rId5"/>
    <p:sldId id="260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xBnqX96DpGSExJDdd5pV5OHoG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fba1e7c4e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g21fba1e7c4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fba1e7c4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21fba1e7c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fb4a3ef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fb4a3ef8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1fb4a3ef8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fb4a3ef87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fb4a3ef87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1fb4a3ef87_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fb4a3ef8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fb4a3ef8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1fb4a3ef8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21fba1e7c4e_0_113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901" y="3211537"/>
            <a:ext cx="3042360" cy="342100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1fba1e7c4e_0_113"/>
          <p:cNvSpPr txBox="1"/>
          <p:nvPr/>
        </p:nvSpPr>
        <p:spPr>
          <a:xfrm>
            <a:off x="491867" y="1647399"/>
            <a:ext cx="41613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Travel Insurance Prediction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1fba1e7c4e_0_113"/>
          <p:cNvSpPr txBox="1"/>
          <p:nvPr/>
        </p:nvSpPr>
        <p:spPr>
          <a:xfrm>
            <a:off x="491867" y="3402000"/>
            <a:ext cx="38928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Raka-Max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g21fba1e7c4e_0_113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fba1e7c4e_0_1"/>
          <p:cNvSpPr txBox="1"/>
          <p:nvPr/>
        </p:nvSpPr>
        <p:spPr>
          <a:xfrm>
            <a:off x="1041720" y="264842"/>
            <a:ext cx="73524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g21fba1e7c4e_0_1"/>
          <p:cNvSpPr txBox="1"/>
          <p:nvPr/>
        </p:nvSpPr>
        <p:spPr>
          <a:xfrm>
            <a:off x="1267164" y="258256"/>
            <a:ext cx="9492571" cy="6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(info + duplicate)</a:t>
            </a:r>
            <a:endParaRPr sz="33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g21fba1e7c4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35" y="956200"/>
            <a:ext cx="4201075" cy="3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1fba1e7c4e_0_1"/>
          <p:cNvSpPr txBox="1"/>
          <p:nvPr/>
        </p:nvSpPr>
        <p:spPr>
          <a:xfrm>
            <a:off x="1041720" y="4496972"/>
            <a:ext cx="107943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latin typeface="Montserrat"/>
                <a:ea typeface="Montserrat"/>
                <a:cs typeface="Montserrat"/>
                <a:sym typeface="Montserrat"/>
              </a:rPr>
              <a:t>Tidak</a:t>
            </a:r>
            <a:r>
              <a:rPr lang="en-US" sz="19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dirty="0" err="1">
                <a:latin typeface="Montserrat"/>
                <a:ea typeface="Montserrat"/>
                <a:cs typeface="Montserrat"/>
                <a:sym typeface="Montserrat"/>
              </a:rPr>
              <a:t>ada</a:t>
            </a:r>
            <a:r>
              <a:rPr lang="en-US" sz="1900" dirty="0">
                <a:latin typeface="Montserrat"/>
                <a:ea typeface="Montserrat"/>
                <a:cs typeface="Montserrat"/>
                <a:sym typeface="Montserrat"/>
              </a:rPr>
              <a:t> missing value</a:t>
            </a:r>
            <a:endParaRPr sz="19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6AF7-42AB-43C9-97D6-A6F51F22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00" y="269027"/>
            <a:ext cx="11190900" cy="7635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Data Cleansing (Handle Outliers)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E2F3A-F282-4AE7-A0D9-10E7DE545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400" y="5328333"/>
            <a:ext cx="11190900" cy="1099100"/>
          </a:xfrm>
        </p:spPr>
        <p:txBody>
          <a:bodyPr/>
          <a:lstStyle/>
          <a:p>
            <a:r>
              <a:rPr lang="en-US" dirty="0"/>
              <a:t>No outliers</a:t>
            </a:r>
          </a:p>
        </p:txBody>
      </p:sp>
      <p:pic>
        <p:nvPicPr>
          <p:cNvPr id="4" name="Google Shape;105;g21fb4a3ef87_4_12">
            <a:extLst>
              <a:ext uri="{FF2B5EF4-FFF2-40B4-BE49-F238E27FC236}">
                <a16:creationId xmlns:a16="http://schemas.microsoft.com/office/drawing/2014/main" id="{EA24724F-3F2F-4713-8BB9-A87EE94E36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7402" y="1032527"/>
            <a:ext cx="6037600" cy="398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93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fb4a3ef87_2_0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98A3"/>
                </a:solidFill>
              </a:rPr>
              <a:t>Data Cleansing (feature transformation + encoding)</a:t>
            </a:r>
            <a:br>
              <a:rPr lang="en-US" dirty="0">
                <a:solidFill>
                  <a:srgbClr val="0198A3"/>
                </a:solidFill>
              </a:rPr>
            </a:br>
            <a:br>
              <a:rPr lang="en-US" dirty="0">
                <a:solidFill>
                  <a:srgbClr val="0198A3"/>
                </a:solidFill>
              </a:rPr>
            </a:br>
            <a:endParaRPr dirty="0">
              <a:solidFill>
                <a:srgbClr val="0198A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fb4a3ef87_4_4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98A3"/>
                </a:solidFill>
              </a:rPr>
              <a:t>Data Cleansing (Class Imbalance)</a:t>
            </a:r>
            <a:endParaRPr dirty="0">
              <a:solidFill>
                <a:srgbClr val="0198A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fb4a3ef87_2_6"/>
          <p:cNvSpPr txBox="1">
            <a:spLocks noGrp="1"/>
          </p:cNvSpPr>
          <p:nvPr>
            <p:ph type="title"/>
          </p:nvPr>
        </p:nvSpPr>
        <p:spPr>
          <a:xfrm>
            <a:off x="576922" y="32629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98A3"/>
                </a:solidFill>
              </a:rPr>
              <a:t>Feature Engineering</a:t>
            </a:r>
            <a:endParaRPr dirty="0">
              <a:solidFill>
                <a:srgbClr val="0198A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48</Words>
  <Application>Microsoft Office PowerPoint</Application>
  <PresentationFormat>Widescreen</PresentationFormat>
  <Paragraphs>12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Montserrat</vt:lpstr>
      <vt:lpstr>Calibri</vt:lpstr>
      <vt:lpstr>Arial</vt:lpstr>
      <vt:lpstr>Simple Light</vt:lpstr>
      <vt:lpstr>PowerPoint Presentation</vt:lpstr>
      <vt:lpstr>PowerPoint Presentation</vt:lpstr>
      <vt:lpstr>Data Cleansing (Handle Outliers)</vt:lpstr>
      <vt:lpstr>Data Cleansing (feature transformation + encoding)  </vt:lpstr>
      <vt:lpstr>Data Cleansing (Class Imbalance)</vt:lpstr>
      <vt:lpstr>Feature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Forbidden Entry</cp:lastModifiedBy>
  <cp:revision>3</cp:revision>
  <dcterms:created xsi:type="dcterms:W3CDTF">2020-04-28T06:06:52Z</dcterms:created>
  <dcterms:modified xsi:type="dcterms:W3CDTF">2023-03-24T03:19:10Z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